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4230" y="-15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Ильина\Desktop\file_36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95000"/>
                    </a14:imgEffect>
                    <a14:imgEffect>
                      <a14:brightnessContrast bright="5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8" y="59630"/>
            <a:ext cx="8928993" cy="595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5" y="260648"/>
            <a:ext cx="5976664" cy="13681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Берегите себя и своих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близких -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ПОСТАВЬТЕ ПРИВИВКУ ОТ ГРИППА!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517232"/>
            <a:ext cx="8640960" cy="72008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Будьте здоровы!</a:t>
            </a:r>
            <a:endParaRPr lang="ru-RU" b="1" i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639" y="1772816"/>
            <a:ext cx="863382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500" b="1" i="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/>
            <a:endParaRPr lang="ru-RU" sz="2500" b="1" i="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/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Вакцинация проводится в Северной поликлинике №2 </a:t>
            </a:r>
          </a:p>
          <a:p>
            <a:pPr algn="ctr"/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</a:t>
            </a:r>
            <a:r>
              <a:rPr lang="ru-RU" sz="2800" b="1" i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мкр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Мирный, дом 6, корпус 5)</a:t>
            </a:r>
          </a:p>
          <a:p>
            <a:pPr algn="ctr"/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Перед прививкой нужно обратиться к любому терапевту в поликлинике</a:t>
            </a: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№2 через регистратуру</a:t>
            </a:r>
          </a:p>
          <a:p>
            <a:pPr algn="ctr"/>
            <a:r>
              <a:rPr lang="ru-RU" sz="2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(независимо от адреса проживания)</a:t>
            </a:r>
            <a:endParaRPr lang="ru-RU" sz="2800" i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28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Берегите себя и своих близких - ПОСТАВЬТЕ ПРИВИВКУ ОТ ГРИППА!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Запись на вакцинацию по телефону колл-центра Новоуренгойской больницы: 8-800-350-22-24</dc:title>
  <dc:creator>Вокуло Людмила Алексеевна</dc:creator>
  <cp:lastModifiedBy>Екатерина Ю. Ильичёва (PUHOVAY - Ilicheva.EY)</cp:lastModifiedBy>
  <cp:revision>16</cp:revision>
  <cp:lastPrinted>2020-09-18T06:37:24Z</cp:lastPrinted>
  <dcterms:created xsi:type="dcterms:W3CDTF">2020-09-18T04:43:24Z</dcterms:created>
  <dcterms:modified xsi:type="dcterms:W3CDTF">2020-11-16T10:09:59Z</dcterms:modified>
</cp:coreProperties>
</file>